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4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224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32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75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77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89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67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01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56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87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61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F69E-A8D7-4281-A4D3-BA0C8278BA65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2DF3-FE0C-49C8-A196-78585E838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88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Renewable and Non-Renewable Energy Sources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619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6940" y="663242"/>
            <a:ext cx="113802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Australia uses both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renewable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resources to get energy.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renewable resources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will be focused on in this lesson are wind power, hydroelectric power and solar power.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13214697.576321g/1513214709242-4063231413442309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07" y="3234682"/>
            <a:ext cx="6499225" cy="3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8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666" y="673580"/>
            <a:ext cx="10989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Renewable energy sources can be used over and over again.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provide a sustainable way to use energy and </a:t>
            </a:r>
            <a:r>
              <a:rPr lang="en-AU" sz="24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limit greenhouse gas emissions.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Key sources of renewable energy are moving water, sun, wind and biomass.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German/1449732907.298671g/1449732956426-24840708684784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471333"/>
            <a:ext cx="3001434" cy="30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37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068" y="180539"/>
            <a:ext cx="8229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Australia gets a lot of its energy from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wind power!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a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renewable energy source.</a:t>
            </a:r>
            <a:endParaRPr lang="en-AU" sz="32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 turbines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turn the power in the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wind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32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turbines have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rotors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nacelle.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rotors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turn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wind and the nacelle converts the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spinning rotors into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49385805.957531g/1449385812134-3778095639596233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66" y="582082"/>
            <a:ext cx="3882957" cy="30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3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4076"/>
            <a:ext cx="7772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wind farms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 massive effect on the amount of energy they can produce.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Southern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3200" b="1" i="0" dirty="0" err="1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Southwestern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 Australia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good sites for wind farms. This is because the wind can get very strong over thousands of kilometres of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desert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lots of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generated.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Images/Content/Science/1369960549807-749481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42" y="1159403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2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3867" y="1151276"/>
            <a:ext cx="67733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Hydroelectric power plants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produce over 15% of Australia's renewable energy.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Hydroelectric</a:t>
            </a:r>
            <a:r>
              <a:rPr lang="en-AU" sz="2800" b="0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power plants use dams to create a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lang="en-AU" sz="2800" b="0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difference between two bodies of water. Then the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falling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turns a turbine, creating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Images/Content/Maths/1367894680052-6103530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4" y="1811867"/>
            <a:ext cx="4958393" cy="330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6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88205"/>
            <a:ext cx="1207346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Solar energy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energy from the Sun.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photovoltaic cells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solar panels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turn solar energy into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either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electricity straight away or we can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store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in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batteries.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3220513.704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599" y="3321050"/>
            <a:ext cx="4715933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1" y="984240"/>
            <a:ext cx="109897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Solar energy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produced when the Sun converts its mass into energy.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converts around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4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 tonnes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its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energy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 day!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don't need to worry about the Sun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running out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though. It has such 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huge mass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it would take around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5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billion years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burn out.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the Sun is considered to be a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renewable energy source.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0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75" y="552014"/>
            <a:ext cx="814599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Primary energy sources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natural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can be used to provide us with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forms of energy.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the types of resources we looked at throughout this lesson are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primary energy sources.</a:t>
            </a:r>
            <a:endParaRPr lang="en-AU" sz="32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were coal, oil, natural gas, solar energy, hydroelectric energy and wind power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3295941.920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5866" y="2345149"/>
            <a:ext cx="3776133" cy="2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341" y="443637"/>
            <a:ext cx="74855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Primary energy sources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converted into forms of energy we use in our everyday lives, for example electricity.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primary energy is converted into forms that we can use, like electricity, this is known as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secondary energy.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13295775.597511f/1513295790349-425925843448013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3505200"/>
            <a:ext cx="4470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35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279311"/>
            <a:ext cx="119718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 countries have different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available.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determines where they get their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primary energy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German/1449560961.833331g/1449561005094-179037823293546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" y="2258615"/>
            <a:ext cx="5347758" cy="35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0" y="277199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Australia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 large number of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coal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deposits, so about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69%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Australia's primary energy comes from coal.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0619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7737" y="1200835"/>
            <a:ext cx="104145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on renewable and non-renewable energy sources, you should be able to: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6671" y="2331806"/>
            <a:ext cx="10143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renewable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primary energy and secondary energy.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13294923.965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9466" y="371680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6407" y="570210"/>
            <a:ext cx="10499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Switzerland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many high mountains and rivers, so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hydroelectricity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(water power) provides about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KaTeX_Main"/>
              </a:rPr>
              <a:t>56%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its primary energy.</a:t>
            </a:r>
            <a:endParaRPr lang="en-AU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11149"/>
              </p:ext>
            </p:extLst>
          </p:nvPr>
        </p:nvGraphicFramePr>
        <p:xfrm>
          <a:off x="896407" y="2633504"/>
          <a:ext cx="10194926" cy="1089660"/>
        </p:xfrm>
        <a:graphic>
          <a:graphicData uri="http://schemas.openxmlformats.org/drawingml/2006/table">
            <a:tbl>
              <a:tblPr/>
              <a:tblGrid>
                <a:gridCol w="10194926">
                  <a:extLst>
                    <a:ext uri="{9D8B030D-6E8A-4147-A177-3AD203B41FA5}">
                      <a16:colId xmlns:a16="http://schemas.microsoft.com/office/drawing/2014/main" val="1450527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3200" b="1" dirty="0">
                          <a:effectLst/>
                        </a:rPr>
                        <a:t>France</a:t>
                      </a:r>
                      <a:r>
                        <a:rPr lang="en-AU" sz="3200" dirty="0">
                          <a:effectLst/>
                        </a:rPr>
                        <a:t> gets about </a:t>
                      </a:r>
                      <a:r>
                        <a:rPr lang="en-AU" sz="3200" b="1" dirty="0">
                          <a:effectLst/>
                          <a:latin typeface="KaTeX_Main"/>
                        </a:rPr>
                        <a:t>75%</a:t>
                      </a:r>
                      <a:r>
                        <a:rPr lang="en-AU" sz="3200" dirty="0">
                          <a:effectLst/>
                        </a:rPr>
                        <a:t> of its primary energy from </a:t>
                      </a:r>
                      <a:r>
                        <a:rPr lang="en-AU" sz="3200" b="1" dirty="0">
                          <a:solidFill>
                            <a:srgbClr val="228877"/>
                          </a:solidFill>
                          <a:effectLst/>
                        </a:rPr>
                        <a:t>nuclear power</a:t>
                      </a:r>
                      <a:r>
                        <a:rPr lang="en-AU" sz="3200" dirty="0">
                          <a:effectLst/>
                        </a:rPr>
                        <a:t>, because it has very few coal and natural gas deposits.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12245"/>
                  </a:ext>
                </a:extLst>
              </a:tr>
            </a:tbl>
          </a:graphicData>
        </a:graphic>
      </p:graphicFrame>
      <p:pic>
        <p:nvPicPr>
          <p:cNvPr id="12290" name="Picture 2" descr="https://www.educationperfect.com/Images/Content/Maths/1367894680052-6103530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421679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educationperfect.com/media/content/Science/1442628696.515421g/1442628695856-3532987490656617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5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3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7332" y="482306"/>
            <a:ext cx="87206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process of converting some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sources of energy to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secondary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energy sources, </a:t>
            </a:r>
            <a:r>
              <a:rPr lang="en-AU" sz="28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pollution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produced.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we produce lots of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carbon dioxide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we burn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fossil fuels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produce </a:t>
            </a:r>
            <a:r>
              <a:rPr lang="en-AU" sz="2800" b="1" i="0" dirty="0" smtClean="0">
                <a:solidFill>
                  <a:srgbClr val="FFCE45"/>
                </a:solidFill>
                <a:effectLst/>
                <a:latin typeface="Arial" panose="020B0604020202020204" pitchFamily="34" charset="0"/>
              </a:rPr>
              <a:t>electricity.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Renewable resources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wind power and solar power do not produce as much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pollution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conversion to a secondary source of energy.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German/1449732514.837811g/1449732569277-248407086847848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759" y="1659467"/>
            <a:ext cx="2947392" cy="26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44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199" y="776238"/>
            <a:ext cx="1100666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Did you know that we can also use resources to get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energy?</a:t>
            </a:r>
            <a:endParaRPr lang="en-AU" sz="32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fact, all our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comes from some kind of </a:t>
            </a:r>
            <a:r>
              <a:rPr lang="en-AU" sz="32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resource.</a:t>
            </a:r>
            <a:endParaRPr lang="en-AU" sz="32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loads of different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we can get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out of. Lets take a look at some of the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energy sources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use in Australia!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5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" y="352376"/>
            <a:ext cx="11734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Australia uses both renewable and non-renewable resources to get energy.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lesson will focus on some types of renewable and non-renewable resources.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 resources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will be focused on are fossils fuels such as coal, oil and natural gas.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13212998.962621g/1513213014691-4063231413442309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7" y="3891806"/>
            <a:ext cx="5141384" cy="274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74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938" y="830072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Coal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one of our main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energy sources.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fact, coal provides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KaTeX_Main"/>
              </a:rPr>
              <a:t>69%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Australia's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electricity!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Coal is formed from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lived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millions of years ago.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plants looked like the ones pictured below, and they lived in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swamps.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13216426.739861g/1513216441751-406323141344230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2" y="1565804"/>
            <a:ext cx="4839492" cy="32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24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208" y="405680"/>
            <a:ext cx="109230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these plants died they fell into the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swamp.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many, many millions of years these plants were covered by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mud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other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dead plants.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these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very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heavy,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created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heat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pressure.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meant that the dead plants were </a:t>
            </a:r>
            <a:r>
              <a:rPr lang="en-AU" sz="2800" b="1" i="0" u="sng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squashed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down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smaller.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10915903.009521g/1510915945888-2449809110864073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41" y="3920595"/>
            <a:ext cx="4196292" cy="293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46133" y="4394641"/>
            <a:ext cx="6417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the plants were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squashed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millions of years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formed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coal.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Coal is a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 resource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takes a really, really long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time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4411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940" y="363244"/>
            <a:ext cx="119390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Coal is a fossil fuel and a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 energy source.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Fossil fuels are converted to useful forms of energy such as electricity by being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burnt.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releases large amounts of energy but also large amounts of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carbon dioxide,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a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greenhouse gas.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increase in carbon dioxide is thought to contribute to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climate change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global warming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3217465.923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7866" y="3956448"/>
            <a:ext cx="3868736" cy="29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3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138" y="311914"/>
            <a:ext cx="115998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 coal a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fossil fuel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is formed from the fossils of ancient plants.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more fossil fuels;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oil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natural gas.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both form when dead animals are covered by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millions of years.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oil and natural gas are both </a:t>
            </a:r>
            <a:r>
              <a:rPr lang="en-AU" sz="28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 resources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formed from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animal fossils.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Geography/1511908161.905881f/1511908171758-389564823700551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94" y="3851344"/>
            <a:ext cx="5566039" cy="31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4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267" y="662712"/>
            <a:ext cx="11887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Another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non-renewable resource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nuclear fuel.</a:t>
            </a:r>
            <a:endParaRPr lang="en-AU" sz="32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nuclear fuel is made up of either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uranium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3200" b="1" i="0" dirty="0" smtClean="0">
                <a:solidFill>
                  <a:srgbClr val="228877"/>
                </a:solidFill>
                <a:effectLst/>
                <a:latin typeface="Arial" panose="020B0604020202020204" pitchFamily="34" charset="0"/>
              </a:rPr>
              <a:t>plutonium.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two elements are found in a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rock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AU" sz="32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uranium ore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also takes </a:t>
            </a:r>
            <a:r>
              <a:rPr lang="en-AU" sz="32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millions of years</a:t>
            </a:r>
            <a:r>
              <a:rPr lang="en-AU" sz="32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form.</a:t>
            </a:r>
            <a:endParaRPr lang="en-AU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3217912.000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3708400"/>
            <a:ext cx="4199466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1284</Words>
  <Application>Microsoft Office PowerPoint</Application>
  <PresentationFormat>Widescreen</PresentationFormat>
  <Paragraphs>87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KaTeX_Main</vt:lpstr>
      <vt:lpstr>Office Theme</vt:lpstr>
      <vt:lpstr>Renewable and Non-Renewable Energy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Renewable and Non-Renewable Energy Sources</dc:title>
  <dc:creator>D'CRUZ Jean [Narrogin Senior High School]</dc:creator>
  <cp:lastModifiedBy>D'CRUZ Jean [Narrogin Senior High School]</cp:lastModifiedBy>
  <cp:revision>2</cp:revision>
  <dcterms:created xsi:type="dcterms:W3CDTF">2020-06-09T08:48:50Z</dcterms:created>
  <dcterms:modified xsi:type="dcterms:W3CDTF">2020-06-09T08:52:04Z</dcterms:modified>
</cp:coreProperties>
</file>